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ECFF"/>
    <a:srgbClr val="0087A2"/>
    <a:srgbClr val="EAFFAD"/>
    <a:srgbClr val="D9FFFF"/>
    <a:srgbClr val="CCFFFF"/>
    <a:srgbClr val="FF9900"/>
    <a:srgbClr val="FF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2420938"/>
            <a:ext cx="6913563" cy="19446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462463"/>
            <a:ext cx="5545137" cy="1558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a typeface="標楷體" pitchFamily="65" charset="-12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F825DF-DDFC-4F3B-ADA0-2DD26511912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5B17B-7414-4757-9A81-DC1A3CCC03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54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9769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9769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1C918-3A5F-4FF4-B8DF-906188910E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97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D3500-19EC-42E9-9AAE-FF810CE5C2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62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10F46-04C8-4562-AAB0-25BEE420FC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363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76375" y="1484313"/>
            <a:ext cx="36322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60975" y="1484313"/>
            <a:ext cx="36322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2C522-73DA-4102-B3B7-AA17C5B33D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32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0499F-AF1D-4E9E-8DE7-2CFA309400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3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8339D-BF47-4E44-B178-169D6806B2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782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DA16-1E8D-4A7F-83DB-7D1828C3EE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735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6442A-A5BF-43CD-BA50-0B2FB4D11C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59F97-6C10-43F1-921F-F1BB997A59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398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484313"/>
            <a:ext cx="74168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16F9AB-69C9-4EC8-8AF8-D672D3EE11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D9FFFF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¤"/>
        <a:defRPr kumimoji="1" sz="3200">
          <a:solidFill>
            <a:srgbClr val="EAFFA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¥"/>
        <a:defRPr kumimoji="1" sz="2800">
          <a:solidFill>
            <a:srgbClr val="EAFFAD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£"/>
        <a:defRPr kumimoji="1" sz="2400">
          <a:solidFill>
            <a:srgbClr val="EAFFAD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"/>
        <a:defRPr kumimoji="1" sz="2000">
          <a:solidFill>
            <a:srgbClr val="EAFFAD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"/>
        <a:defRPr kumimoji="1" sz="2000">
          <a:solidFill>
            <a:srgbClr val="EAFFA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"/>
        <a:defRPr kumimoji="1" sz="2000">
          <a:solidFill>
            <a:srgbClr val="EAFFA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"/>
        <a:defRPr kumimoji="1" sz="2000">
          <a:solidFill>
            <a:srgbClr val="EAFFA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"/>
        <a:defRPr kumimoji="1" sz="2000">
          <a:solidFill>
            <a:srgbClr val="EAFFA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 2" pitchFamily="18" charset="2"/>
        <a:buChar char=""/>
        <a:defRPr kumimoji="1" sz="2000">
          <a:solidFill>
            <a:srgbClr val="EAFFAD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東吳大學資訊服務規劃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之經驗分享</a:t>
            </a:r>
            <a:endParaRPr lang="zh-TW" altLang="zh-TW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何煒華</a:t>
            </a:r>
            <a:endParaRPr lang="en-US" altLang="zh-TW" dirty="0" smtClean="0"/>
          </a:p>
          <a:p>
            <a:r>
              <a:rPr lang="zh-TW" altLang="en-US" dirty="0" smtClean="0"/>
              <a:t>電算中心主任</a:t>
            </a:r>
            <a:endParaRPr lang="en-US" altLang="zh-TW" dirty="0" smtClean="0"/>
          </a:p>
          <a:p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委外後的困境</a:t>
            </a:r>
            <a:endParaRPr lang="en-US" altLang="zh-TW" dirty="0" smtClean="0"/>
          </a:p>
          <a:p>
            <a:r>
              <a:rPr lang="zh-TW" altLang="en-US" dirty="0" smtClean="0"/>
              <a:t>策略</a:t>
            </a:r>
            <a:endParaRPr lang="en-US" altLang="zh-TW" dirty="0" smtClean="0"/>
          </a:p>
          <a:p>
            <a:r>
              <a:rPr lang="zh-TW" altLang="en-US" dirty="0" smtClean="0"/>
              <a:t>發展規劃</a:t>
            </a:r>
            <a:endParaRPr lang="en-US" altLang="zh-TW" dirty="0" smtClean="0"/>
          </a:p>
          <a:p>
            <a:r>
              <a:rPr lang="zh-TW" altLang="en-US" dirty="0"/>
              <a:t>結論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1F5E-C422-4D9B-8DB5-5F0C171FB66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委外後的困境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選課系統問題面臨前所未有的壓力</a:t>
            </a:r>
            <a:endParaRPr lang="en-US" altLang="zh-TW" dirty="0" smtClean="0"/>
          </a:p>
          <a:p>
            <a:r>
              <a:rPr lang="zh-TW" altLang="en-US" dirty="0" smtClean="0"/>
              <a:t>委外系統採</a:t>
            </a:r>
            <a:r>
              <a:rPr lang="en-US" altLang="zh-TW" dirty="0" smtClean="0"/>
              <a:t>Oracle</a:t>
            </a:r>
            <a:r>
              <a:rPr lang="zh-TW" altLang="en-US" dirty="0" smtClean="0"/>
              <a:t>資料庫</a:t>
            </a:r>
            <a:r>
              <a:rPr lang="zh-TW" altLang="en-US" dirty="0" smtClean="0"/>
              <a:t>、自建系統</a:t>
            </a:r>
            <a:r>
              <a:rPr lang="zh-TW" altLang="en-US" dirty="0" smtClean="0"/>
              <a:t>採</a:t>
            </a:r>
            <a:r>
              <a:rPr lang="en-US" altLang="zh-TW" dirty="0" smtClean="0"/>
              <a:t>DB2</a:t>
            </a:r>
            <a:r>
              <a:rPr lang="zh-TW" altLang="en-US" dirty="0" smtClean="0"/>
              <a:t>資料庫</a:t>
            </a:r>
            <a:endParaRPr lang="en-US" altLang="zh-TW" dirty="0" smtClean="0"/>
          </a:p>
          <a:p>
            <a:r>
              <a:rPr lang="zh-TW" altLang="en-US" dirty="0" smtClean="0"/>
              <a:t>系統介面不一致</a:t>
            </a:r>
            <a:endParaRPr lang="en-US" altLang="zh-TW" dirty="0" smtClean="0"/>
          </a:p>
          <a:p>
            <a:r>
              <a:rPr lang="zh-TW" altLang="en-US" dirty="0" smtClean="0"/>
              <a:t>同仁士氣急需提振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1F5E-C422-4D9B-8DB5-5F0C171FB66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9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優先解決選課系統問題</a:t>
            </a:r>
            <a:endParaRPr lang="en-US" altLang="zh-TW" dirty="0" smtClean="0"/>
          </a:p>
          <a:p>
            <a:r>
              <a:rPr lang="zh-TW" altLang="en-US" dirty="0" smtClean="0"/>
              <a:t>系統開發與維護作法定調</a:t>
            </a:r>
            <a:endParaRPr lang="en-US" altLang="zh-TW" dirty="0" smtClean="0"/>
          </a:p>
          <a:p>
            <a:r>
              <a:rPr lang="zh-TW" altLang="en-US" dirty="0" smtClean="0"/>
              <a:t>解決人力問題</a:t>
            </a:r>
            <a:endParaRPr lang="en-US" altLang="zh-TW" dirty="0" smtClean="0"/>
          </a:p>
          <a:p>
            <a:r>
              <a:rPr lang="zh-TW" altLang="en-US" dirty="0" smtClean="0"/>
              <a:t>按既定</a:t>
            </a:r>
            <a:r>
              <a:rPr lang="en-US" altLang="zh-TW" dirty="0" smtClean="0"/>
              <a:t>“</a:t>
            </a:r>
            <a:r>
              <a:rPr lang="zh-TW" altLang="en-US" dirty="0" smtClean="0"/>
              <a:t>節奏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開發系統</a:t>
            </a:r>
            <a:endParaRPr lang="en-US" altLang="zh-TW" dirty="0" smtClean="0"/>
          </a:p>
          <a:p>
            <a:r>
              <a:rPr lang="zh-TW" altLang="en-US" dirty="0" smtClean="0"/>
              <a:t>聚焦於學校發展方向，例如海量資料分析與東吳雲</a:t>
            </a:r>
            <a:endParaRPr lang="en-US" altLang="zh-TW" dirty="0" smtClean="0"/>
          </a:p>
          <a:p>
            <a:r>
              <a:rPr lang="zh-TW" altLang="en-US" dirty="0" smtClean="0"/>
              <a:t>藉由導入</a:t>
            </a:r>
            <a:r>
              <a:rPr lang="zh-TW" altLang="en-US" dirty="0"/>
              <a:t>新</a:t>
            </a:r>
            <a:r>
              <a:rPr lang="zh-TW" altLang="en-US" dirty="0" smtClean="0"/>
              <a:t>技術與新服務，</a:t>
            </a:r>
            <a:r>
              <a:rPr lang="zh-TW" altLang="en-US" dirty="0" smtClean="0"/>
              <a:t>先追上資訊系統外的其他資訊服務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1F5E-C422-4D9B-8DB5-5F0C171FB66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2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發展規劃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6375" y="1484313"/>
            <a:ext cx="7416800" cy="518504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選課</a:t>
            </a:r>
            <a:r>
              <a:rPr lang="zh-TW" altLang="en-US" dirty="0" smtClean="0"/>
              <a:t>系統與軟體雲效能的</a:t>
            </a:r>
            <a:r>
              <a:rPr lang="zh-TW" altLang="en-US" dirty="0"/>
              <a:t>關鍵硬體</a:t>
            </a:r>
            <a:r>
              <a:rPr lang="zh-TW" altLang="en-US" dirty="0" smtClean="0"/>
              <a:t>：</a:t>
            </a:r>
            <a:r>
              <a:rPr lang="zh-TW" altLang="en-US" dirty="0"/>
              <a:t>儲存設備</a:t>
            </a:r>
            <a:endParaRPr lang="en-US" altLang="zh-TW" dirty="0" smtClean="0"/>
          </a:p>
          <a:p>
            <a:r>
              <a:rPr lang="zh-TW" altLang="en-US" dirty="0" smtClean="0"/>
              <a:t>軟體雲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支援</a:t>
            </a:r>
            <a:r>
              <a:rPr lang="zh-TW" altLang="en-US" dirty="0" smtClean="0"/>
              <a:t>教學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含電腦與多媒體教室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</a:t>
            </a:r>
            <a:r>
              <a:rPr lang="zh-TW" altLang="en-US" dirty="0" smtClean="0"/>
              <a:t>研究用途</a:t>
            </a:r>
            <a:endParaRPr lang="en-US" altLang="zh-TW" dirty="0" smtClean="0"/>
          </a:p>
          <a:p>
            <a:pPr lvl="1"/>
            <a:r>
              <a:rPr lang="zh-TW" altLang="en-US" dirty="0"/>
              <a:t>支援行政用途，後續將搭配儲存</a:t>
            </a:r>
            <a:r>
              <a:rPr lang="zh-TW" altLang="en-US" dirty="0" smtClean="0"/>
              <a:t>雲</a:t>
            </a:r>
            <a:r>
              <a:rPr lang="zh-TW" altLang="en-US" dirty="0" smtClean="0"/>
              <a:t>服務</a:t>
            </a:r>
            <a:endParaRPr lang="en-US" altLang="zh-TW" dirty="0" smtClean="0"/>
          </a:p>
          <a:p>
            <a:r>
              <a:rPr lang="zh-TW" altLang="en-US" dirty="0" smtClean="0"/>
              <a:t>虛擬</a:t>
            </a:r>
            <a:r>
              <a:rPr lang="zh-TW" altLang="en-US" dirty="0"/>
              <a:t>主機代管服務</a:t>
            </a:r>
            <a:endParaRPr lang="en-US" altLang="zh-TW" dirty="0"/>
          </a:p>
          <a:p>
            <a:r>
              <a:rPr lang="zh-TW" altLang="en-US" dirty="0" smtClean="0"/>
              <a:t>不再投入經費統籌各單位</a:t>
            </a:r>
            <a:r>
              <a:rPr lang="zh-TW" altLang="en-US" dirty="0"/>
              <a:t>中文</a:t>
            </a:r>
            <a:r>
              <a:rPr lang="zh-TW" altLang="en-US" dirty="0" smtClean="0"/>
              <a:t>網站</a:t>
            </a:r>
            <a:endParaRPr lang="en-US" altLang="zh-TW" dirty="0" smtClean="0"/>
          </a:p>
          <a:p>
            <a:r>
              <a:rPr lang="en-US" altLang="zh-TW" dirty="0" smtClean="0"/>
              <a:t>Push Information App</a:t>
            </a:r>
          </a:p>
          <a:p>
            <a:r>
              <a:rPr lang="zh-TW" altLang="en-US" dirty="0" smtClean="0"/>
              <a:t>改善</a:t>
            </a:r>
            <a:r>
              <a:rPr lang="zh-TW" altLang="en-US" dirty="0"/>
              <a:t>行動裝置無線上網</a:t>
            </a:r>
            <a:r>
              <a:rPr lang="zh-TW" altLang="en-US" dirty="0" smtClean="0"/>
              <a:t>環境</a:t>
            </a:r>
            <a:endParaRPr lang="en-US" altLang="zh-TW" dirty="0" smtClean="0"/>
          </a:p>
          <a:p>
            <a:r>
              <a:rPr lang="zh-TW" altLang="en-US" dirty="0"/>
              <a:t>個人</a:t>
            </a:r>
            <a:r>
              <a:rPr lang="zh-TW" altLang="en-US" dirty="0" smtClean="0"/>
              <a:t>資料保護措施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1F5E-C422-4D9B-8DB5-5F0C171FB66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9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關鍵因素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校方支持</a:t>
            </a:r>
            <a:endParaRPr lang="en-US" altLang="zh-TW" dirty="0" smtClean="0"/>
          </a:p>
          <a:p>
            <a:pPr lvl="1"/>
            <a:r>
              <a:rPr lang="zh-TW" altLang="en-US" dirty="0"/>
              <a:t>同仁平均年齡低、有衝勁、素質佳</a:t>
            </a:r>
            <a:endParaRPr lang="en-US" altLang="zh-TW" dirty="0"/>
          </a:p>
          <a:p>
            <a:pPr lvl="1"/>
            <a:r>
              <a:rPr lang="zh-TW" altLang="en-US" dirty="0"/>
              <a:t>團隊合作精神</a:t>
            </a:r>
            <a:endParaRPr lang="en-US" altLang="zh-TW" dirty="0"/>
          </a:p>
          <a:p>
            <a:r>
              <a:rPr lang="zh-TW" altLang="en-US" dirty="0" smtClean="0"/>
              <a:t>利用成熟</a:t>
            </a:r>
            <a:r>
              <a:rPr lang="zh-TW" altLang="en-US" dirty="0" smtClean="0"/>
              <a:t>的科技技術，縮短導入時程，以提升整體的資訊服務水準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1F5E-C422-4D9B-8DB5-5F0C171FB66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3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藍色鍵盤">
  <a:themeElements>
    <a:clrScheme name="藍色鍵盤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藍色鍵盤">
      <a:majorFont>
        <a:latin typeface="Arial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藍色鍵盤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藍色鍵盤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藍色鍵盤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藍色鍵盤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藍色鍵盤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藍色鍵盤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藍色鍵盤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207</Words>
  <Application>Microsoft Office PowerPoint</Application>
  <PresentationFormat>如螢幕大小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</vt:lpstr>
      <vt:lpstr>新細明體</vt:lpstr>
      <vt:lpstr>標楷體</vt:lpstr>
      <vt:lpstr>Wingdings</vt:lpstr>
      <vt:lpstr>Wingdings 2</vt:lpstr>
      <vt:lpstr>藍色鍵盤</vt:lpstr>
      <vt:lpstr>東吳大學資訊服務規劃 之經驗分享</vt:lpstr>
      <vt:lpstr>大綱</vt:lpstr>
      <vt:lpstr>委外後的困境</vt:lpstr>
      <vt:lpstr>策略</vt:lpstr>
      <vt:lpstr>發展規劃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scu</cp:lastModifiedBy>
  <cp:revision>4</cp:revision>
  <dcterms:created xsi:type="dcterms:W3CDTF">2006-07-26T06:46:16Z</dcterms:created>
  <dcterms:modified xsi:type="dcterms:W3CDTF">2013-12-06T00:37:34Z</dcterms:modified>
</cp:coreProperties>
</file>