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354C-0B30-40B8-A6CA-77F31BE46DDD}" type="datetimeFigureOut">
              <a:rPr lang="zh-TW" altLang="en-US" smtClean="0"/>
              <a:t>2013/12/5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677E8-36C3-4036-9549-CE4C08836DB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354C-0B30-40B8-A6CA-77F31BE46DDD}" type="datetimeFigureOut">
              <a:rPr lang="zh-TW" altLang="en-US" smtClean="0"/>
              <a:t>2013/12/5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677E8-36C3-4036-9549-CE4C08836DB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354C-0B30-40B8-A6CA-77F31BE46DDD}" type="datetimeFigureOut">
              <a:rPr lang="zh-TW" altLang="en-US" smtClean="0"/>
              <a:t>2013/12/5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677E8-36C3-4036-9549-CE4C08836DB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354C-0B30-40B8-A6CA-77F31BE46DDD}" type="datetimeFigureOut">
              <a:rPr lang="zh-TW" altLang="en-US" smtClean="0"/>
              <a:t>2013/12/5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677E8-36C3-4036-9549-CE4C08836DB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354C-0B30-40B8-A6CA-77F31BE46DDD}" type="datetimeFigureOut">
              <a:rPr lang="zh-TW" altLang="en-US" smtClean="0"/>
              <a:t>2013/12/5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677E8-36C3-4036-9549-CE4C08836DB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354C-0B30-40B8-A6CA-77F31BE46DDD}" type="datetimeFigureOut">
              <a:rPr lang="zh-TW" altLang="en-US" smtClean="0"/>
              <a:t>2013/12/5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677E8-36C3-4036-9549-CE4C08836DB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354C-0B30-40B8-A6CA-77F31BE46DDD}" type="datetimeFigureOut">
              <a:rPr lang="zh-TW" altLang="en-US" smtClean="0"/>
              <a:t>2013/12/5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677E8-36C3-4036-9549-CE4C08836DB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354C-0B30-40B8-A6CA-77F31BE46DDD}" type="datetimeFigureOut">
              <a:rPr lang="zh-TW" altLang="en-US" smtClean="0"/>
              <a:t>2013/12/5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677E8-36C3-4036-9549-CE4C08836DB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354C-0B30-40B8-A6CA-77F31BE46DDD}" type="datetimeFigureOut">
              <a:rPr lang="zh-TW" altLang="en-US" smtClean="0"/>
              <a:t>2013/12/5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677E8-36C3-4036-9549-CE4C08836DB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354C-0B30-40B8-A6CA-77F31BE46DDD}" type="datetimeFigureOut">
              <a:rPr lang="zh-TW" altLang="en-US" smtClean="0"/>
              <a:t>2013/12/5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677E8-36C3-4036-9549-CE4C08836DB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354C-0B30-40B8-A6CA-77F31BE46DDD}" type="datetimeFigureOut">
              <a:rPr lang="zh-TW" altLang="en-US" smtClean="0"/>
              <a:t>2013/12/5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B2677E8-36C3-4036-9549-CE4C08836DB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9B354C-0B30-40B8-A6CA-77F31BE46DDD}" type="datetimeFigureOut">
              <a:rPr lang="zh-TW" altLang="en-US" smtClean="0"/>
              <a:t>2013/12/5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2677E8-36C3-4036-9549-CE4C08836DB9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實踐大學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5100" dirty="0" smtClean="0"/>
              <a:t>導師輔導資訊系統之經驗分享</a:t>
            </a:r>
            <a:endParaRPr lang="zh-TW" altLang="en-US" sz="51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3000" dirty="0"/>
              <a:t>實踐大學圖書暨資訊處</a:t>
            </a:r>
          </a:p>
          <a:p>
            <a:r>
              <a:rPr lang="zh-TW" altLang="en-US" sz="3000" dirty="0"/>
              <a:t>李建國圖資長</a:t>
            </a:r>
          </a:p>
        </p:txBody>
      </p:sp>
    </p:spTree>
    <p:extLst>
      <p:ext uri="{BB962C8B-B14F-4D97-AF65-F5344CB8AC3E}">
        <p14:creationId xmlns:p14="http://schemas.microsoft.com/office/powerpoint/2010/main" val="363326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報告大綱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建置</a:t>
            </a:r>
            <a:r>
              <a:rPr lang="zh-TW" altLang="en-US" dirty="0"/>
              <a:t>背景介紹</a:t>
            </a:r>
          </a:p>
          <a:p>
            <a:r>
              <a:rPr lang="zh-TW" altLang="en-US" dirty="0" smtClean="0"/>
              <a:t>導師</a:t>
            </a:r>
            <a:r>
              <a:rPr lang="zh-TW" altLang="en-US" dirty="0"/>
              <a:t>輔導系統建置規劃</a:t>
            </a:r>
            <a:r>
              <a:rPr lang="en-US" altLang="zh-TW" dirty="0"/>
              <a:t>1</a:t>
            </a:r>
          </a:p>
          <a:p>
            <a:r>
              <a:rPr lang="zh-TW" altLang="en-US" dirty="0" smtClean="0"/>
              <a:t>導師</a:t>
            </a:r>
            <a:r>
              <a:rPr lang="zh-TW" altLang="en-US" dirty="0"/>
              <a:t>輔導系統建置規劃</a:t>
            </a:r>
            <a:r>
              <a:rPr lang="en-US" altLang="zh-TW" dirty="0"/>
              <a:t>2</a:t>
            </a:r>
          </a:p>
          <a:p>
            <a:r>
              <a:rPr lang="zh-TW" altLang="en-US" dirty="0" smtClean="0"/>
              <a:t>導師</a:t>
            </a:r>
            <a:r>
              <a:rPr lang="zh-TW" altLang="en-US" dirty="0"/>
              <a:t>輔導系統實際連線說明</a:t>
            </a:r>
          </a:p>
          <a:p>
            <a:r>
              <a:rPr lang="en-US" altLang="zh-TW" dirty="0" smtClean="0"/>
              <a:t>Q&amp;A 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3144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建置背景介紹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導師</a:t>
            </a:r>
            <a:r>
              <a:rPr lang="zh-TW" altLang="en-US" dirty="0"/>
              <a:t>輔導制度</a:t>
            </a:r>
          </a:p>
          <a:p>
            <a:pPr lvl="1">
              <a:buSzPct val="65000"/>
              <a:buFont typeface="Wingdings" panose="05000000000000000000" pitchFamily="2" charset="2"/>
              <a:buChar char="l"/>
            </a:pPr>
            <a:r>
              <a:rPr lang="zh-TW" altLang="en-US" dirty="0" smtClean="0"/>
              <a:t>掌握學生狀況：背景、缺曠、成績</a:t>
            </a:r>
          </a:p>
          <a:p>
            <a:pPr lvl="1">
              <a:buSzPct val="65000"/>
              <a:buFont typeface="Wingdings" panose="05000000000000000000" pitchFamily="2" charset="2"/>
              <a:buChar char="l"/>
            </a:pPr>
            <a:r>
              <a:rPr lang="zh-TW" altLang="en-US" dirty="0" smtClean="0"/>
              <a:t>班會</a:t>
            </a:r>
            <a:r>
              <a:rPr lang="zh-TW" altLang="en-US" dirty="0"/>
              <a:t>紀錄：規定一學期至少三次</a:t>
            </a:r>
            <a:r>
              <a:rPr lang="zh-TW" altLang="en-US" dirty="0" smtClean="0"/>
              <a:t>班會</a:t>
            </a:r>
            <a:endParaRPr lang="en-US" altLang="zh-TW" dirty="0" smtClean="0"/>
          </a:p>
          <a:p>
            <a:pPr lvl="1">
              <a:buSzPct val="65000"/>
              <a:buFont typeface="Wingdings" panose="05000000000000000000" pitchFamily="2" charset="2"/>
              <a:buChar char="l"/>
            </a:pPr>
            <a:r>
              <a:rPr lang="zh-TW" altLang="en-US" dirty="0" smtClean="0"/>
              <a:t>導師</a:t>
            </a:r>
            <a:r>
              <a:rPr lang="zh-TW" altLang="en-US" dirty="0"/>
              <a:t>生小團體會談：每次不得超過</a:t>
            </a:r>
            <a:r>
              <a:rPr lang="en-US" altLang="zh-TW" dirty="0"/>
              <a:t>10</a:t>
            </a:r>
            <a:r>
              <a:rPr lang="zh-TW" altLang="en-US" dirty="0"/>
              <a:t>人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>
              <a:buSzPct val="65000"/>
              <a:buFont typeface="Wingdings" panose="05000000000000000000" pitchFamily="2" charset="2"/>
              <a:buChar char="l"/>
            </a:pPr>
            <a:r>
              <a:rPr lang="zh-TW" altLang="en-US" dirty="0" smtClean="0"/>
              <a:t>校外租賃學生訪視</a:t>
            </a:r>
            <a:endParaRPr lang="en-US" altLang="zh-TW" dirty="0" smtClean="0"/>
          </a:p>
          <a:p>
            <a:pPr lvl="1">
              <a:buSzPct val="65000"/>
              <a:buFont typeface="Wingdings" panose="05000000000000000000" pitchFamily="2" charset="2"/>
              <a:buChar char="l"/>
            </a:pPr>
            <a:r>
              <a:rPr lang="zh-TW" altLang="en-US" dirty="0" smtClean="0"/>
              <a:t>每</a:t>
            </a:r>
            <a:r>
              <a:rPr lang="zh-TW" altLang="en-US" dirty="0"/>
              <a:t>學期班級幹部填寫及獎懲</a:t>
            </a:r>
            <a:r>
              <a:rPr lang="zh-TW" altLang="en-US" dirty="0" smtClean="0"/>
              <a:t>申請</a:t>
            </a:r>
            <a:endParaRPr lang="en-US" altLang="zh-TW" dirty="0" smtClean="0"/>
          </a:p>
          <a:p>
            <a:pPr lvl="1">
              <a:buSzPct val="65000"/>
              <a:buFont typeface="Wingdings" panose="05000000000000000000" pitchFamily="2" charset="2"/>
              <a:buChar char="l"/>
            </a:pPr>
            <a:r>
              <a:rPr lang="zh-TW" altLang="en-US" dirty="0" smtClean="0"/>
              <a:t>導</a:t>
            </a:r>
            <a:r>
              <a:rPr lang="zh-TW" altLang="en-US" dirty="0"/>
              <a:t>生班學生學生期末評語</a:t>
            </a:r>
            <a:r>
              <a:rPr lang="en-US" altLang="zh-TW" dirty="0"/>
              <a:t>(</a:t>
            </a:r>
            <a:r>
              <a:rPr lang="zh-TW" altLang="en-US" dirty="0"/>
              <a:t>已廢除</a:t>
            </a:r>
            <a:r>
              <a:rPr lang="en-US" altLang="zh-TW" dirty="0"/>
              <a:t>)</a:t>
            </a:r>
          </a:p>
          <a:p>
            <a:r>
              <a:rPr lang="zh-TW" altLang="en-US" dirty="0" smtClean="0"/>
              <a:t>期</a:t>
            </a:r>
            <a:r>
              <a:rPr lang="zh-TW" altLang="en-US" dirty="0"/>
              <a:t>初、期中成績預警</a:t>
            </a:r>
          </a:p>
          <a:p>
            <a:r>
              <a:rPr lang="zh-TW" altLang="en-US" dirty="0" smtClean="0"/>
              <a:t>操行</a:t>
            </a:r>
            <a:r>
              <a:rPr lang="zh-TW" altLang="en-US" dirty="0"/>
              <a:t>分數預警</a:t>
            </a:r>
          </a:p>
          <a:p>
            <a:r>
              <a:rPr lang="zh-TW" altLang="en-US" dirty="0" smtClean="0"/>
              <a:t>緊急</a:t>
            </a:r>
            <a:r>
              <a:rPr lang="zh-TW" altLang="en-US" dirty="0"/>
              <a:t>事件通報 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9999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zh-TW" altLang="en-US" dirty="0"/>
              <a:t>導師輔導系統建置規劃</a:t>
            </a:r>
            <a:r>
              <a:rPr lang="en-US" altLang="zh-TW" dirty="0"/>
              <a:t>1 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5" y="1420775"/>
            <a:ext cx="6566000" cy="4903826"/>
          </a:xfrm>
        </p:spPr>
      </p:pic>
    </p:spTree>
    <p:extLst>
      <p:ext uri="{BB962C8B-B14F-4D97-AF65-F5344CB8AC3E}">
        <p14:creationId xmlns:p14="http://schemas.microsoft.com/office/powerpoint/2010/main" val="343843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-18256"/>
            <a:ext cx="8229600" cy="1143000"/>
          </a:xfrm>
        </p:spPr>
        <p:txBody>
          <a:bodyPr/>
          <a:lstStyle/>
          <a:p>
            <a:r>
              <a:rPr lang="zh-TW" altLang="en-US" dirty="0"/>
              <a:t>導師輔導系統建置規劃</a:t>
            </a:r>
            <a:r>
              <a:rPr lang="en-US" altLang="zh-TW" dirty="0"/>
              <a:t>2 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362166"/>
            <a:ext cx="6480720" cy="4962435"/>
          </a:xfrm>
        </p:spPr>
      </p:pic>
    </p:spTree>
    <p:extLst>
      <p:ext uri="{BB962C8B-B14F-4D97-AF65-F5344CB8AC3E}">
        <p14:creationId xmlns:p14="http://schemas.microsoft.com/office/powerpoint/2010/main" val="27153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</TotalTime>
  <Words>122</Words>
  <Application>Microsoft Office PowerPoint</Application>
  <PresentationFormat>如螢幕大小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流線</vt:lpstr>
      <vt:lpstr>實踐大學 導師輔導資訊系統之經驗分享</vt:lpstr>
      <vt:lpstr>報告大綱</vt:lpstr>
      <vt:lpstr>建置背景介紹</vt:lpstr>
      <vt:lpstr>導師輔導系統建置規劃1 </vt:lpstr>
      <vt:lpstr>導師輔導系統建置規劃2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5</cp:revision>
  <dcterms:created xsi:type="dcterms:W3CDTF">2013-12-05T01:25:45Z</dcterms:created>
  <dcterms:modified xsi:type="dcterms:W3CDTF">2013-12-05T02:20:29Z</dcterms:modified>
</cp:coreProperties>
</file>